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Click to edit Master title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style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第二等級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第三等級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第四等級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第五等級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83D6E52-82BF-4FFE-A7C0-F2F1C596DBAC}" type="datetime">
              <a:rPr b="0" lang="en-US" sz="1200" spc="-1" strike="noStrike">
                <a:solidFill>
                  <a:srgbClr val="ffffff"/>
                </a:solidFill>
                <a:latin typeface="Calibri"/>
              </a:rPr>
              <a:t>5/19/18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F9EC8F3-917B-4C57-A070-BAF1901FF371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C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li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c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k 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t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o 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e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d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it 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M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a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s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t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e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r 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ti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t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l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e 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s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t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y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l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第二等級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第三等級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第四等級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第五等級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16BF0E9-1414-488C-8628-041DFF59656F}" type="datetime">
              <a:rPr b="0" lang="en-US" sz="1200" spc="-1" strike="noStrike">
                <a:solidFill>
                  <a:srgbClr val="ffffff"/>
                </a:solidFill>
                <a:latin typeface="Calibri"/>
              </a:rPr>
              <a:t>5/19/18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9537F2E-F517-4828-8C01-7B838CF0ECAD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Cl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ic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k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to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di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t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st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r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ti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tl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st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yl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6B36C0F-DB1D-4188-9F72-9BB3C7478D77}" type="datetime">
              <a:rPr b="0" lang="en-US" sz="1200" spc="-1" strike="noStrike">
                <a:solidFill>
                  <a:srgbClr val="ffffff"/>
                </a:solidFill>
                <a:latin typeface="Calibri"/>
              </a:rPr>
              <a:t>5/19/18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ECD0966-2531-4AE2-8A6A-308354366C45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Relationship Id="rId35" Type="http://schemas.openxmlformats.org/officeDocument/2006/relationships/image" Target="../media/image50.png"/><Relationship Id="rId36" Type="http://schemas.openxmlformats.org/officeDocument/2006/relationships/image" Target="../media/image51.png"/><Relationship Id="rId37" Type="http://schemas.openxmlformats.org/officeDocument/2006/relationships/image" Target="../media/image52.png"/><Relationship Id="rId38" Type="http://schemas.openxmlformats.org/officeDocument/2006/relationships/image" Target="../media/image53.png"/><Relationship Id="rId39" Type="http://schemas.openxmlformats.org/officeDocument/2006/relationships/image" Target="../media/image54.png"/><Relationship Id="rId40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Client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3 Objects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按樂曲帶來的感覺傳送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由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Server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接住資訊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反應於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Monitor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上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x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p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rt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2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Clip: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天氣變化過程濃縮版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Audio: Hybrid Chords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44" dur="indefinite" restart="never" nodeType="tmRoot">
          <p:childTnLst>
            <p:seq>
              <p:cTn id="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3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Client: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紅、藍、綠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Monitor: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反饋比例決定單位位置顏色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44" name="Picture 3" descr=""/>
          <p:cNvPicPr/>
          <p:nvPr/>
        </p:nvPicPr>
        <p:blipFill>
          <a:blip r:embed="rId1"/>
          <a:stretch/>
        </p:blipFill>
        <p:spPr>
          <a:xfrm>
            <a:off x="2301840" y="3101760"/>
            <a:ext cx="4746240" cy="318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" dur="indefinite" restart="never" nodeType="tmRoot">
          <p:childTnLst>
            <p:seq>
              <p:cTn id="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x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p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rt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3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Clip: final image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Audio: Sound effects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48" dur="indefinite" restart="never" nodeType="tmRoot">
          <p:childTnLst>
            <p:seq>
              <p:cTn id="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4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Client: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廟、商店、腳踏車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Monitor: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蓋房子（大稻埕的路形）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49" name="Picture 4" descr=""/>
          <p:cNvPicPr/>
          <p:nvPr/>
        </p:nvPicPr>
        <p:blipFill>
          <a:blip r:embed="rId1"/>
          <a:srcRect l="5589" t="0" r="5042" b="0"/>
          <a:stretch/>
        </p:blipFill>
        <p:spPr>
          <a:xfrm>
            <a:off x="2238480" y="2878200"/>
            <a:ext cx="5175000" cy="370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x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p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or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t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4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Clip: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蓋房子濃縮版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Audio: Soundscape(like case 1)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52" dur="indefinite" restart="never" nodeType="tmRoot">
          <p:childTnLst>
            <p:seq>
              <p:cTn id="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5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Client: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紅、綠、藍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Monitor: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畫出不同顏色的球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54" name="Picture 4" descr=""/>
          <p:cNvPicPr/>
          <p:nvPr/>
        </p:nvPicPr>
        <p:blipFill>
          <a:blip r:embed="rId1"/>
          <a:stretch/>
        </p:blipFill>
        <p:spPr>
          <a:xfrm>
            <a:off x="2508120" y="3205800"/>
            <a:ext cx="4667040" cy="349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Export Case 5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Clip: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球爆炸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Audio: Bomb sound effect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Case 6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Client: Disabled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Monitor: 4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張圖依照曲子進度更換地點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59" name="Picture 3" descr=""/>
          <p:cNvPicPr/>
          <p:nvPr/>
        </p:nvPicPr>
        <p:blipFill>
          <a:blip r:embed="rId1"/>
          <a:stretch/>
        </p:blipFill>
        <p:spPr>
          <a:xfrm>
            <a:off x="777960" y="2971800"/>
            <a:ext cx="2889000" cy="1923840"/>
          </a:xfrm>
          <a:prstGeom prst="rect">
            <a:avLst/>
          </a:prstGeom>
          <a:ln>
            <a:noFill/>
          </a:ln>
        </p:spPr>
      </p:pic>
      <p:pic>
        <p:nvPicPr>
          <p:cNvPr id="260" name="Picture 5" descr=""/>
          <p:cNvPicPr/>
          <p:nvPr/>
        </p:nvPicPr>
        <p:blipFill>
          <a:blip r:embed="rId2"/>
          <a:stretch/>
        </p:blipFill>
        <p:spPr>
          <a:xfrm>
            <a:off x="5477040" y="5080680"/>
            <a:ext cx="2436480" cy="1625040"/>
          </a:xfrm>
          <a:prstGeom prst="rect">
            <a:avLst/>
          </a:prstGeom>
          <a:ln>
            <a:noFill/>
          </a:ln>
        </p:spPr>
      </p:pic>
      <p:pic>
        <p:nvPicPr>
          <p:cNvPr id="261" name="Picture 6" descr=""/>
          <p:cNvPicPr/>
          <p:nvPr/>
        </p:nvPicPr>
        <p:blipFill>
          <a:blip r:embed="rId3"/>
          <a:stretch/>
        </p:blipFill>
        <p:spPr>
          <a:xfrm>
            <a:off x="1984320" y="5045040"/>
            <a:ext cx="2460240" cy="1660680"/>
          </a:xfrm>
          <a:prstGeom prst="rect">
            <a:avLst/>
          </a:prstGeom>
          <a:ln>
            <a:noFill/>
          </a:ln>
        </p:spPr>
      </p:pic>
      <p:pic>
        <p:nvPicPr>
          <p:cNvPr id="262" name="Picture 7" descr=""/>
          <p:cNvPicPr/>
          <p:nvPr/>
        </p:nvPicPr>
        <p:blipFill>
          <a:blip r:embed="rId4"/>
          <a:stretch/>
        </p:blipFill>
        <p:spPr>
          <a:xfrm>
            <a:off x="4444920" y="3075840"/>
            <a:ext cx="2476080" cy="181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Export Case 6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None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Case 7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Client: Disabled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Monitor: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map and zoom into case 1~6’s final image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Server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統計並紀錄所有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Client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的訊息（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3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項比例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計算濃縮版的數據（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3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項比例之多次平均）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依照濃縮版數據輸出影像及音訊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傳送數據（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3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項比例）給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Monitor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Export Case 7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None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Monitor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自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Server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取得當下的數據（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3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項比例）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動畫反應出比例變化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播放輸出結束之結果（影像及音訊）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Playing</a:t>
            </a:r>
            <a:br/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	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	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ex:case 1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754280" y="873720"/>
            <a:ext cx="5221800" cy="35665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1" name="Picture 6" descr=""/>
          <p:cNvPicPr/>
          <p:nvPr/>
        </p:nvPicPr>
        <p:blipFill>
          <a:blip r:embed="rId1"/>
          <a:srcRect l="25356" t="0" r="25533" b="0"/>
          <a:stretch/>
        </p:blipFill>
        <p:spPr>
          <a:xfrm>
            <a:off x="672480" y="4707360"/>
            <a:ext cx="802800" cy="1634760"/>
          </a:xfrm>
          <a:prstGeom prst="rect">
            <a:avLst/>
          </a:prstGeom>
          <a:ln>
            <a:noFill/>
          </a:ln>
        </p:spPr>
      </p:pic>
      <p:pic>
        <p:nvPicPr>
          <p:cNvPr id="132" name="Picture 7" descr=""/>
          <p:cNvPicPr/>
          <p:nvPr/>
        </p:nvPicPr>
        <p:blipFill>
          <a:blip r:embed="rId2"/>
          <a:stretch/>
        </p:blipFill>
        <p:spPr>
          <a:xfrm>
            <a:off x="4610880" y="4707360"/>
            <a:ext cx="1092240" cy="156744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560160" y="6181200"/>
            <a:ext cx="119376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Client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4400640" y="6181200"/>
            <a:ext cx="1513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Server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3608280" y="18720"/>
            <a:ext cx="17251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Monitor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6" name="Picture 11" descr=""/>
          <p:cNvPicPr/>
          <p:nvPr/>
        </p:nvPicPr>
        <p:blipFill>
          <a:blip r:embed="rId3"/>
          <a:srcRect l="3520" t="12128" r="14849" b="13538"/>
          <a:stretch/>
        </p:blipFill>
        <p:spPr>
          <a:xfrm>
            <a:off x="1734120" y="874080"/>
            <a:ext cx="5221800" cy="3566520"/>
          </a:xfrm>
          <a:prstGeom prst="rect">
            <a:avLst/>
          </a:prstGeom>
          <a:ln>
            <a:noFill/>
          </a:ln>
        </p:spPr>
      </p:pic>
      <p:grpSp>
        <p:nvGrpSpPr>
          <p:cNvPr id="137" name="Group 5"/>
          <p:cNvGrpSpPr/>
          <p:nvPr/>
        </p:nvGrpSpPr>
        <p:grpSpPr>
          <a:xfrm>
            <a:off x="1475280" y="686880"/>
            <a:ext cx="3536640" cy="3836880"/>
            <a:chOff x="1475280" y="686880"/>
            <a:chExt cx="3536640" cy="3836880"/>
          </a:xfrm>
        </p:grpSpPr>
        <p:pic>
          <p:nvPicPr>
            <p:cNvPr id="138" name="Picture 12" descr=""/>
            <p:cNvPicPr/>
            <p:nvPr/>
          </p:nvPicPr>
          <p:blipFill>
            <a:blip r:embed="rId4"/>
            <a:stretch/>
          </p:blipFill>
          <p:spPr>
            <a:xfrm>
              <a:off x="2394720" y="1099800"/>
              <a:ext cx="2180880" cy="218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9" name="Picture 13" descr=""/>
            <p:cNvPicPr/>
            <p:nvPr/>
          </p:nvPicPr>
          <p:blipFill>
            <a:blip r:embed="rId5"/>
            <a:stretch/>
          </p:blipFill>
          <p:spPr>
            <a:xfrm>
              <a:off x="2831040" y="686880"/>
              <a:ext cx="2180880" cy="218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0" name="Picture 14" descr=""/>
            <p:cNvPicPr/>
            <p:nvPr/>
          </p:nvPicPr>
          <p:blipFill>
            <a:blip r:embed="rId6"/>
            <a:stretch/>
          </p:blipFill>
          <p:spPr>
            <a:xfrm>
              <a:off x="2094120" y="1777680"/>
              <a:ext cx="2180880" cy="218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1" name="Picture 16" descr=""/>
            <p:cNvPicPr/>
            <p:nvPr/>
          </p:nvPicPr>
          <p:blipFill>
            <a:blip r:embed="rId7"/>
            <a:stretch/>
          </p:blipFill>
          <p:spPr>
            <a:xfrm>
              <a:off x="1897200" y="2059560"/>
              <a:ext cx="2180880" cy="218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Picture 17" descr=""/>
            <p:cNvPicPr/>
            <p:nvPr/>
          </p:nvPicPr>
          <p:blipFill>
            <a:blip r:embed="rId8"/>
            <a:stretch/>
          </p:blipFill>
          <p:spPr>
            <a:xfrm>
              <a:off x="1719360" y="2190240"/>
              <a:ext cx="2180880" cy="218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3" name="Picture 19" descr=""/>
            <p:cNvPicPr/>
            <p:nvPr/>
          </p:nvPicPr>
          <p:blipFill>
            <a:blip r:embed="rId9"/>
            <a:stretch/>
          </p:blipFill>
          <p:spPr>
            <a:xfrm>
              <a:off x="1475280" y="1404360"/>
              <a:ext cx="2180880" cy="218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Picture 20" descr=""/>
            <p:cNvPicPr/>
            <p:nvPr/>
          </p:nvPicPr>
          <p:blipFill>
            <a:blip r:embed="rId10"/>
            <a:stretch/>
          </p:blipFill>
          <p:spPr>
            <a:xfrm>
              <a:off x="1944720" y="804960"/>
              <a:ext cx="2180880" cy="218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Picture 18" descr=""/>
            <p:cNvPicPr/>
            <p:nvPr/>
          </p:nvPicPr>
          <p:blipFill>
            <a:blip r:embed="rId11"/>
            <a:stretch/>
          </p:blipFill>
          <p:spPr>
            <a:xfrm>
              <a:off x="1871640" y="2342880"/>
              <a:ext cx="2180880" cy="2180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6" name="Group 6"/>
          <p:cNvGrpSpPr/>
          <p:nvPr/>
        </p:nvGrpSpPr>
        <p:grpSpPr>
          <a:xfrm>
            <a:off x="4448160" y="2986200"/>
            <a:ext cx="2199960" cy="1509480"/>
            <a:chOff x="4448160" y="2986200"/>
            <a:chExt cx="2199960" cy="1509480"/>
          </a:xfrm>
        </p:grpSpPr>
        <p:pic>
          <p:nvPicPr>
            <p:cNvPr id="147" name="Picture 24" descr=""/>
            <p:cNvPicPr/>
            <p:nvPr/>
          </p:nvPicPr>
          <p:blipFill>
            <a:blip r:embed="rId12"/>
            <a:stretch/>
          </p:blipFill>
          <p:spPr>
            <a:xfrm rot="20330400">
              <a:off x="4530600" y="3516120"/>
              <a:ext cx="1438560" cy="725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Picture 25" descr=""/>
            <p:cNvPicPr/>
            <p:nvPr/>
          </p:nvPicPr>
          <p:blipFill>
            <a:blip r:embed="rId13"/>
            <a:stretch/>
          </p:blipFill>
          <p:spPr>
            <a:xfrm rot="20330400">
              <a:off x="5103720" y="3519720"/>
              <a:ext cx="1460520" cy="736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9" name="Picture 26" descr=""/>
            <p:cNvPicPr/>
            <p:nvPr/>
          </p:nvPicPr>
          <p:blipFill>
            <a:blip r:embed="rId14"/>
            <a:stretch/>
          </p:blipFill>
          <p:spPr>
            <a:xfrm rot="20330400">
              <a:off x="5479560" y="3166560"/>
              <a:ext cx="1105200" cy="557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0" name="CustomShape 7"/>
          <p:cNvSpPr/>
          <p:nvPr/>
        </p:nvSpPr>
        <p:spPr>
          <a:xfrm>
            <a:off x="1719360" y="5490000"/>
            <a:ext cx="2728440" cy="3358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" name="CustomShape 8"/>
          <p:cNvSpPr/>
          <p:nvPr/>
        </p:nvSpPr>
        <p:spPr>
          <a:xfrm>
            <a:off x="1897200" y="4707360"/>
            <a:ext cx="2003040" cy="78228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90"/>
                </a:solidFill>
                <a:latin typeface="Calibri"/>
              </a:rPr>
              <a:t>水聲</a:t>
            </a:r>
            <a:r>
              <a:rPr b="0" lang="en-US" sz="1800" spc="-1" strike="noStrike">
                <a:solidFill>
                  <a:srgbClr val="000090"/>
                </a:solidFill>
                <a:latin typeface="Calibri"/>
              </a:rPr>
              <a:t>50%/</a:t>
            </a:r>
            <a:r>
              <a:rPr b="0" lang="en-US" sz="1800" spc="-1" strike="noStrike">
                <a:solidFill>
                  <a:srgbClr val="000090"/>
                </a:solidFill>
                <a:latin typeface="Calibri"/>
              </a:rPr>
              <a:t>鳥</a:t>
            </a:r>
            <a:r>
              <a:rPr b="0" lang="en-US" sz="1800" spc="-1" strike="noStrike">
                <a:solidFill>
                  <a:srgbClr val="000090"/>
                </a:solidFill>
                <a:latin typeface="Calibri"/>
              </a:rPr>
              <a:t>20%</a:t>
            </a:r>
            <a:r>
              <a:rPr b="0" lang="en-US" sz="1800" spc="-1" strike="noStrike">
                <a:solidFill>
                  <a:srgbClr val="000090"/>
                </a:solidFill>
                <a:latin typeface="Calibri"/>
              </a:rPr>
              <a:t>風聲</a:t>
            </a:r>
            <a:r>
              <a:rPr b="0" lang="en-US" sz="1800" spc="-1" strike="noStrike">
                <a:solidFill>
                  <a:srgbClr val="000090"/>
                </a:solidFill>
                <a:latin typeface="Calibri"/>
              </a:rPr>
              <a:t>30%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9"/>
          <p:cNvSpPr/>
          <p:nvPr/>
        </p:nvSpPr>
        <p:spPr>
          <a:xfrm>
            <a:off x="5703480" y="5490000"/>
            <a:ext cx="1272600" cy="3358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aphicFrame>
        <p:nvGraphicFramePr>
          <p:cNvPr id="153" name="Table 10"/>
          <p:cNvGraphicFramePr/>
          <p:nvPr/>
        </p:nvGraphicFramePr>
        <p:xfrm>
          <a:off x="6976440" y="4424040"/>
          <a:ext cx="1472760" cy="2375280"/>
        </p:xfrm>
        <a:graphic>
          <a:graphicData uri="http://schemas.openxmlformats.org/drawingml/2006/table">
            <a:tbl>
              <a:tblPr/>
              <a:tblGrid>
                <a:gridCol w="491040"/>
                <a:gridCol w="491040"/>
                <a:gridCol w="491040"/>
              </a:tblGrid>
              <a:tr h="7916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7916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7920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4" name="CustomShape 11"/>
          <p:cNvSpPr/>
          <p:nvPr/>
        </p:nvSpPr>
        <p:spPr>
          <a:xfrm rot="17834400">
            <a:off x="5704920" y="4707720"/>
            <a:ext cx="864360" cy="5310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1076 -3.7037E-6 C 0.03438 -0.04861 0.08004 -0.09676 0.06337 -0.17106 C 0.04688 -0.24537 -0.0776 -0.39722 -0.11041 -0.44652">
                                      <p:cBhvr>
                                        <p:cTn id="26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nodeType="withEffect" fill="hold" presetClass="emph" presetID="32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nodeType="after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Exp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ort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ing</a:t>
            </a:r>
            <a:br/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	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	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	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ex:c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ase 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1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（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每隔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一段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時間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截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圖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-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&gt;GI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F</a:t>
            </a:r>
            <a:r>
              <a:rPr b="1" lang="en-US" sz="4000" spc="-1" strike="noStrike" cap="all">
                <a:solidFill>
                  <a:srgbClr val="ffffff"/>
                </a:solidFill>
                <a:latin typeface="Calibri"/>
              </a:rPr>
              <a:t>）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36" dur="indefinite" restart="never" nodeType="tmRoot">
          <p:childTnLst>
            <p:seq>
              <p:cTn id="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3" descr=""/>
          <p:cNvPicPr/>
          <p:nvPr/>
        </p:nvPicPr>
        <p:blipFill>
          <a:blip r:embed="rId1"/>
          <a:stretch/>
        </p:blipFill>
        <p:spPr>
          <a:xfrm>
            <a:off x="197640" y="246600"/>
            <a:ext cx="1092240" cy="156744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8640" y="1814400"/>
            <a:ext cx="1513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Server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58" name="Table 2"/>
          <p:cNvGraphicFramePr/>
          <p:nvPr/>
        </p:nvGraphicFramePr>
        <p:xfrm>
          <a:off x="1391760" y="730080"/>
          <a:ext cx="2253960" cy="3445560"/>
        </p:xfrm>
        <a:graphic>
          <a:graphicData uri="http://schemas.openxmlformats.org/drawingml/2006/table">
            <a:tbl>
              <a:tblPr/>
              <a:tblGrid>
                <a:gridCol w="751320"/>
                <a:gridCol w="751320"/>
                <a:gridCol w="751320"/>
              </a:tblGrid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6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9" name="CustomShape 3"/>
          <p:cNvSpPr/>
          <p:nvPr/>
        </p:nvSpPr>
        <p:spPr>
          <a:xfrm>
            <a:off x="2750400" y="4952880"/>
            <a:ext cx="4096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。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160" name="Table 4"/>
          <p:cNvGraphicFramePr/>
          <p:nvPr/>
        </p:nvGraphicFramePr>
        <p:xfrm>
          <a:off x="5429160" y="1814400"/>
          <a:ext cx="2381040" cy="1721520"/>
        </p:xfrm>
        <a:graphic>
          <a:graphicData uri="http://schemas.openxmlformats.org/drawingml/2006/table">
            <a:tbl>
              <a:tblPr/>
              <a:tblGrid>
                <a:gridCol w="793440"/>
                <a:gridCol w="793440"/>
                <a:gridCol w="79416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110/3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90/3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130/3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90/3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120/3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85/3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110/3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90/3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1" name="CustomShape 5"/>
          <p:cNvSpPr/>
          <p:nvPr/>
        </p:nvSpPr>
        <p:spPr>
          <a:xfrm>
            <a:off x="4540320" y="905040"/>
            <a:ext cx="190080" cy="713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4540320" y="2041920"/>
            <a:ext cx="190080" cy="713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3" name="CustomShape 7"/>
          <p:cNvSpPr/>
          <p:nvPr/>
        </p:nvSpPr>
        <p:spPr>
          <a:xfrm>
            <a:off x="4540320" y="3137040"/>
            <a:ext cx="190080" cy="713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4" name="CustomShape 8"/>
          <p:cNvSpPr/>
          <p:nvPr/>
        </p:nvSpPr>
        <p:spPr>
          <a:xfrm>
            <a:off x="4502160" y="4238640"/>
            <a:ext cx="190080" cy="713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5" name="CustomShape 9"/>
          <p:cNvSpPr/>
          <p:nvPr/>
        </p:nvSpPr>
        <p:spPr>
          <a:xfrm rot="3179400">
            <a:off x="4644720" y="1563480"/>
            <a:ext cx="910800" cy="14256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6" name="CustomShape 10"/>
          <p:cNvSpPr/>
          <p:nvPr/>
        </p:nvSpPr>
        <p:spPr>
          <a:xfrm flipV="1">
            <a:off x="4730760" y="2188440"/>
            <a:ext cx="698040" cy="1404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11"/>
          <p:cNvSpPr/>
          <p:nvPr/>
        </p:nvSpPr>
        <p:spPr>
          <a:xfrm rot="18762000">
            <a:off x="4598280" y="3065400"/>
            <a:ext cx="910800" cy="14256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" name="CustomShape 12"/>
          <p:cNvSpPr/>
          <p:nvPr/>
        </p:nvSpPr>
        <p:spPr>
          <a:xfrm>
            <a:off x="4456800" y="361080"/>
            <a:ext cx="111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Average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13"/>
          <p:cNvSpPr/>
          <p:nvPr/>
        </p:nvSpPr>
        <p:spPr>
          <a:xfrm rot="18288000">
            <a:off x="4368600" y="3835440"/>
            <a:ext cx="1419120" cy="1396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" name="CustomShape 14"/>
          <p:cNvSpPr/>
          <p:nvPr/>
        </p:nvSpPr>
        <p:spPr>
          <a:xfrm>
            <a:off x="6794640" y="3752640"/>
            <a:ext cx="4442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。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8" dur="indefinite" restart="never" nodeType="tmRoot">
          <p:childTnLst>
            <p:seq>
              <p:cTn id="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Table 1"/>
          <p:cNvGraphicFramePr/>
          <p:nvPr/>
        </p:nvGraphicFramePr>
        <p:xfrm>
          <a:off x="225000" y="2493360"/>
          <a:ext cx="2957400" cy="1760760"/>
        </p:xfrm>
        <a:graphic>
          <a:graphicData uri="http://schemas.openxmlformats.org/drawingml/2006/table">
            <a:tbl>
              <a:tblPr/>
              <a:tblGrid>
                <a:gridCol w="739080"/>
                <a:gridCol w="739080"/>
                <a:gridCol w="739080"/>
                <a:gridCol w="740160"/>
              </a:tblGrid>
              <a:tr h="440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110/3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90/3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40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130/3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90/3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40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120/3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85/3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40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110/3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90/3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100/3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2" name="CustomShape 2"/>
          <p:cNvSpPr/>
          <p:nvPr/>
        </p:nvSpPr>
        <p:spPr>
          <a:xfrm>
            <a:off x="2158920" y="476280"/>
            <a:ext cx="1396800" cy="1809360"/>
          </a:xfrm>
          <a:prstGeom prst="bentArrow">
            <a:avLst>
              <a:gd name="adj1" fmla="val 13636"/>
              <a:gd name="adj2" fmla="val 25000"/>
              <a:gd name="adj3" fmla="val 25000"/>
              <a:gd name="adj4" fmla="val 4375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 flipV="1">
            <a:off x="2158920" y="2707560"/>
            <a:ext cx="1396800" cy="1797120"/>
          </a:xfrm>
          <a:prstGeom prst="bentArrow">
            <a:avLst>
              <a:gd name="adj1" fmla="val 13636"/>
              <a:gd name="adj2" fmla="val 25000"/>
              <a:gd name="adj3" fmla="val 25000"/>
              <a:gd name="adj4" fmla="val 4375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74" name="Group 4"/>
          <p:cNvGrpSpPr/>
          <p:nvPr/>
        </p:nvGrpSpPr>
        <p:grpSpPr>
          <a:xfrm>
            <a:off x="3593880" y="259200"/>
            <a:ext cx="1740600" cy="1328400"/>
            <a:chOff x="3593880" y="259200"/>
            <a:chExt cx="1740600" cy="1328400"/>
          </a:xfrm>
        </p:grpSpPr>
        <p:sp>
          <p:nvSpPr>
            <p:cNvPr id="175" name="CustomShape 5"/>
            <p:cNvSpPr/>
            <p:nvPr/>
          </p:nvSpPr>
          <p:spPr>
            <a:xfrm>
              <a:off x="3682080" y="324000"/>
              <a:ext cx="1652400" cy="1234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76" name="Picture 7" descr=""/>
            <p:cNvPicPr/>
            <p:nvPr/>
          </p:nvPicPr>
          <p:blipFill>
            <a:blip r:embed="rId1"/>
            <a:srcRect l="3520" t="12128" r="14849" b="13538"/>
            <a:stretch/>
          </p:blipFill>
          <p:spPr>
            <a:xfrm>
              <a:off x="3675600" y="324360"/>
              <a:ext cx="1652400" cy="12348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77" name="Group 6"/>
            <p:cNvGrpSpPr/>
            <p:nvPr/>
          </p:nvGrpSpPr>
          <p:grpSpPr>
            <a:xfrm>
              <a:off x="3593880" y="259200"/>
              <a:ext cx="1119240" cy="1328400"/>
              <a:chOff x="3593880" y="259200"/>
              <a:chExt cx="1119240" cy="1328400"/>
            </a:xfrm>
          </p:grpSpPr>
          <p:pic>
            <p:nvPicPr>
              <p:cNvPr id="178" name="Picture 9" descr=""/>
              <p:cNvPicPr/>
              <p:nvPr/>
            </p:nvPicPr>
            <p:blipFill>
              <a:blip r:embed="rId2"/>
              <a:stretch/>
            </p:blipFill>
            <p:spPr>
              <a:xfrm>
                <a:off x="3884760" y="402480"/>
                <a:ext cx="690120" cy="754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9" name="Picture 10" descr=""/>
              <p:cNvPicPr/>
              <p:nvPr/>
            </p:nvPicPr>
            <p:blipFill>
              <a:blip r:embed="rId3"/>
              <a:stretch/>
            </p:blipFill>
            <p:spPr>
              <a:xfrm>
                <a:off x="4023000" y="259200"/>
                <a:ext cx="690120" cy="754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0" name="Picture 11" descr=""/>
              <p:cNvPicPr/>
              <p:nvPr/>
            </p:nvPicPr>
            <p:blipFill>
              <a:blip r:embed="rId4"/>
              <a:stretch/>
            </p:blipFill>
            <p:spPr>
              <a:xfrm>
                <a:off x="3789720" y="637200"/>
                <a:ext cx="690120" cy="754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1" name="Picture 12" descr=""/>
              <p:cNvPicPr/>
              <p:nvPr/>
            </p:nvPicPr>
            <p:blipFill>
              <a:blip r:embed="rId5"/>
              <a:stretch/>
            </p:blipFill>
            <p:spPr>
              <a:xfrm>
                <a:off x="3727440" y="734760"/>
                <a:ext cx="690120" cy="754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2" name="Picture 13" descr=""/>
              <p:cNvPicPr/>
              <p:nvPr/>
            </p:nvPicPr>
            <p:blipFill>
              <a:blip r:embed="rId6"/>
              <a:stretch/>
            </p:blipFill>
            <p:spPr>
              <a:xfrm>
                <a:off x="3670920" y="780120"/>
                <a:ext cx="690120" cy="754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3" name="Picture 14" descr=""/>
              <p:cNvPicPr/>
              <p:nvPr/>
            </p:nvPicPr>
            <p:blipFill>
              <a:blip r:embed="rId7"/>
              <a:stretch/>
            </p:blipFill>
            <p:spPr>
              <a:xfrm>
                <a:off x="3593880" y="507960"/>
                <a:ext cx="690120" cy="754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4" name="Picture 15" descr=""/>
              <p:cNvPicPr/>
              <p:nvPr/>
            </p:nvPicPr>
            <p:blipFill>
              <a:blip r:embed="rId8"/>
              <a:stretch/>
            </p:blipFill>
            <p:spPr>
              <a:xfrm>
                <a:off x="3742200" y="300240"/>
                <a:ext cx="690120" cy="754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5" name="Picture 16" descr=""/>
              <p:cNvPicPr/>
              <p:nvPr/>
            </p:nvPicPr>
            <p:blipFill>
              <a:blip r:embed="rId9"/>
              <a:stretch/>
            </p:blipFill>
            <p:spPr>
              <a:xfrm>
                <a:off x="3719160" y="832680"/>
                <a:ext cx="690120" cy="75492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86" name="Group 7"/>
            <p:cNvGrpSpPr/>
            <p:nvPr/>
          </p:nvGrpSpPr>
          <p:grpSpPr>
            <a:xfrm>
              <a:off x="4534560" y="1055880"/>
              <a:ext cx="723960" cy="510120"/>
              <a:chOff x="4534560" y="1055880"/>
              <a:chExt cx="723960" cy="510120"/>
            </a:xfrm>
          </p:grpSpPr>
          <p:pic>
            <p:nvPicPr>
              <p:cNvPr id="187" name="Picture 18" descr=""/>
              <p:cNvPicPr/>
              <p:nvPr/>
            </p:nvPicPr>
            <p:blipFill>
              <a:blip r:embed="rId10"/>
              <a:stretch/>
            </p:blipFill>
            <p:spPr>
              <a:xfrm rot="20222400">
                <a:off x="4564440" y="1237680"/>
                <a:ext cx="460800" cy="248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8" name="Picture 19" descr=""/>
              <p:cNvPicPr/>
              <p:nvPr/>
            </p:nvPicPr>
            <p:blipFill>
              <a:blip r:embed="rId11"/>
              <a:stretch/>
            </p:blipFill>
            <p:spPr>
              <a:xfrm rot="20222400">
                <a:off x="4745880" y="1238760"/>
                <a:ext cx="468000" cy="251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9" name="Picture 20" descr=""/>
              <p:cNvPicPr/>
              <p:nvPr/>
            </p:nvPicPr>
            <p:blipFill>
              <a:blip r:embed="rId12"/>
              <a:stretch/>
            </p:blipFill>
            <p:spPr>
              <a:xfrm rot="20222400">
                <a:off x="4864320" y="1117080"/>
                <a:ext cx="353880" cy="190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90" name="CustomShape 8"/>
          <p:cNvSpPr/>
          <p:nvPr/>
        </p:nvSpPr>
        <p:spPr>
          <a:xfrm>
            <a:off x="4039560" y="1599120"/>
            <a:ext cx="110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Frame 1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91" name="Group 9"/>
          <p:cNvGrpSpPr/>
          <p:nvPr/>
        </p:nvGrpSpPr>
        <p:grpSpPr>
          <a:xfrm>
            <a:off x="5283360" y="240120"/>
            <a:ext cx="1856520" cy="1358640"/>
            <a:chOff x="5283360" y="240120"/>
            <a:chExt cx="1856520" cy="1358640"/>
          </a:xfrm>
        </p:grpSpPr>
        <p:sp>
          <p:nvSpPr>
            <p:cNvPr id="192" name="CustomShape 10"/>
            <p:cNvSpPr/>
            <p:nvPr/>
          </p:nvSpPr>
          <p:spPr>
            <a:xfrm>
              <a:off x="5377320" y="306360"/>
              <a:ext cx="1762560" cy="126288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93" name="Picture 24" descr=""/>
            <p:cNvPicPr/>
            <p:nvPr/>
          </p:nvPicPr>
          <p:blipFill>
            <a:blip r:embed="rId13"/>
            <a:srcRect l="3520" t="12128" r="14849" b="13538"/>
            <a:stretch/>
          </p:blipFill>
          <p:spPr>
            <a:xfrm>
              <a:off x="5740920" y="306360"/>
              <a:ext cx="1086840" cy="1262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94" name="Group 11"/>
            <p:cNvGrpSpPr/>
            <p:nvPr/>
          </p:nvGrpSpPr>
          <p:grpSpPr>
            <a:xfrm>
              <a:off x="5283360" y="240120"/>
              <a:ext cx="1193400" cy="1358640"/>
              <a:chOff x="5283360" y="240120"/>
              <a:chExt cx="1193400" cy="1358640"/>
            </a:xfrm>
          </p:grpSpPr>
          <p:pic>
            <p:nvPicPr>
              <p:cNvPr id="195" name="Picture 26" descr=""/>
              <p:cNvPicPr/>
              <p:nvPr/>
            </p:nvPicPr>
            <p:blipFill>
              <a:blip r:embed="rId14"/>
              <a:stretch/>
            </p:blipFill>
            <p:spPr>
              <a:xfrm>
                <a:off x="5593680" y="386280"/>
                <a:ext cx="735840" cy="772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6" name="Picture 27" descr=""/>
              <p:cNvPicPr/>
              <p:nvPr/>
            </p:nvPicPr>
            <p:blipFill>
              <a:blip r:embed="rId15"/>
              <a:stretch/>
            </p:blipFill>
            <p:spPr>
              <a:xfrm>
                <a:off x="5740920" y="240120"/>
                <a:ext cx="735840" cy="772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7" name="Picture 28" descr=""/>
              <p:cNvPicPr/>
              <p:nvPr/>
            </p:nvPicPr>
            <p:blipFill>
              <a:blip r:embed="rId16"/>
              <a:stretch/>
            </p:blipFill>
            <p:spPr>
              <a:xfrm>
                <a:off x="5492160" y="626400"/>
                <a:ext cx="735840" cy="772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8" name="Picture 29" descr=""/>
              <p:cNvPicPr/>
              <p:nvPr/>
            </p:nvPicPr>
            <p:blipFill>
              <a:blip r:embed="rId17"/>
              <a:stretch/>
            </p:blipFill>
            <p:spPr>
              <a:xfrm>
                <a:off x="5425560" y="726120"/>
                <a:ext cx="735840" cy="772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9" name="Picture 30" descr=""/>
              <p:cNvPicPr/>
              <p:nvPr/>
            </p:nvPicPr>
            <p:blipFill>
              <a:blip r:embed="rId18"/>
              <a:stretch/>
            </p:blipFill>
            <p:spPr>
              <a:xfrm>
                <a:off x="5365800" y="772560"/>
                <a:ext cx="735840" cy="772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0" name="Picture 31" descr=""/>
              <p:cNvPicPr/>
              <p:nvPr/>
            </p:nvPicPr>
            <p:blipFill>
              <a:blip r:embed="rId19"/>
              <a:stretch/>
            </p:blipFill>
            <p:spPr>
              <a:xfrm>
                <a:off x="5283360" y="494280"/>
                <a:ext cx="735840" cy="772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1" name="Picture 32" descr=""/>
              <p:cNvPicPr/>
              <p:nvPr/>
            </p:nvPicPr>
            <p:blipFill>
              <a:blip r:embed="rId20"/>
              <a:stretch/>
            </p:blipFill>
            <p:spPr>
              <a:xfrm>
                <a:off x="5441760" y="281880"/>
                <a:ext cx="735840" cy="772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2" name="Picture 33" descr=""/>
              <p:cNvPicPr/>
              <p:nvPr/>
            </p:nvPicPr>
            <p:blipFill>
              <a:blip r:embed="rId21"/>
              <a:stretch/>
            </p:blipFill>
            <p:spPr>
              <a:xfrm>
                <a:off x="5416920" y="826560"/>
                <a:ext cx="735840" cy="7722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03" name="Group 12"/>
            <p:cNvGrpSpPr/>
            <p:nvPr/>
          </p:nvGrpSpPr>
          <p:grpSpPr>
            <a:xfrm>
              <a:off x="6286680" y="1054800"/>
              <a:ext cx="812520" cy="541440"/>
              <a:chOff x="6286680" y="1054800"/>
              <a:chExt cx="812520" cy="541440"/>
            </a:xfrm>
          </p:grpSpPr>
          <p:grpSp>
            <p:nvGrpSpPr>
              <p:cNvPr id="204" name="Group 13"/>
              <p:cNvGrpSpPr/>
              <p:nvPr/>
            </p:nvGrpSpPr>
            <p:grpSpPr>
              <a:xfrm>
                <a:off x="6286680" y="1054800"/>
                <a:ext cx="758160" cy="527760"/>
                <a:chOff x="6286680" y="1054800"/>
                <a:chExt cx="758160" cy="527760"/>
              </a:xfrm>
            </p:grpSpPr>
            <p:pic>
              <p:nvPicPr>
                <p:cNvPr id="205" name="Picture 40" descr=""/>
                <p:cNvPicPr/>
                <p:nvPr/>
              </p:nvPicPr>
              <p:blipFill>
                <a:blip r:embed="rId22"/>
                <a:stretch/>
              </p:blipFill>
              <p:spPr>
                <a:xfrm rot="20273400">
                  <a:off x="6316560" y="1241280"/>
                  <a:ext cx="488520" cy="2552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06" name="Picture 41" descr=""/>
                <p:cNvPicPr/>
                <p:nvPr/>
              </p:nvPicPr>
              <p:blipFill>
                <a:blip r:embed="rId23"/>
                <a:stretch/>
              </p:blipFill>
              <p:spPr>
                <a:xfrm rot="20273400">
                  <a:off x="6510240" y="1242720"/>
                  <a:ext cx="496080" cy="2592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07" name="Picture 42" descr=""/>
                <p:cNvPicPr/>
                <p:nvPr/>
              </p:nvPicPr>
              <p:blipFill>
                <a:blip r:embed="rId24"/>
                <a:stretch/>
              </p:blipFill>
              <p:spPr>
                <a:xfrm rot="20273400">
                  <a:off x="6636600" y="1117800"/>
                  <a:ext cx="375120" cy="1958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08" name="Group 14"/>
              <p:cNvGrpSpPr/>
              <p:nvPr/>
            </p:nvGrpSpPr>
            <p:grpSpPr>
              <a:xfrm>
                <a:off x="6457680" y="1224720"/>
                <a:ext cx="641520" cy="371520"/>
                <a:chOff x="6457680" y="1224720"/>
                <a:chExt cx="641520" cy="371520"/>
              </a:xfrm>
            </p:grpSpPr>
            <p:pic>
              <p:nvPicPr>
                <p:cNvPr id="209" name="Picture 37" descr=""/>
                <p:cNvPicPr/>
                <p:nvPr/>
              </p:nvPicPr>
              <p:blipFill>
                <a:blip r:embed="rId25"/>
                <a:stretch/>
              </p:blipFill>
              <p:spPr>
                <a:xfrm rot="20644200">
                  <a:off x="6472800" y="1350360"/>
                  <a:ext cx="441000" cy="1742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10" name="Picture 38" descr=""/>
                <p:cNvPicPr/>
                <p:nvPr/>
              </p:nvPicPr>
              <p:blipFill>
                <a:blip r:embed="rId26"/>
                <a:stretch/>
              </p:blipFill>
              <p:spPr>
                <a:xfrm rot="20644200">
                  <a:off x="6653880" y="1351080"/>
                  <a:ext cx="447480" cy="176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11" name="Picture 39" descr=""/>
                <p:cNvPicPr/>
                <p:nvPr/>
              </p:nvPicPr>
              <p:blipFill>
                <a:blip r:embed="rId27"/>
                <a:stretch/>
              </p:blipFill>
              <p:spPr>
                <a:xfrm rot="20644200">
                  <a:off x="6775200" y="1268280"/>
                  <a:ext cx="338760" cy="1339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</p:grpSp>
      <p:grpSp>
        <p:nvGrpSpPr>
          <p:cNvPr id="212" name="Group 15"/>
          <p:cNvGrpSpPr/>
          <p:nvPr/>
        </p:nvGrpSpPr>
        <p:grpSpPr>
          <a:xfrm>
            <a:off x="7074000" y="240120"/>
            <a:ext cx="1824840" cy="1363680"/>
            <a:chOff x="7074000" y="240120"/>
            <a:chExt cx="1824840" cy="1363680"/>
          </a:xfrm>
        </p:grpSpPr>
        <p:sp>
          <p:nvSpPr>
            <p:cNvPr id="213" name="CustomShape 16"/>
            <p:cNvSpPr/>
            <p:nvPr/>
          </p:nvSpPr>
          <p:spPr>
            <a:xfrm>
              <a:off x="7166520" y="306720"/>
              <a:ext cx="1732320" cy="12679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214" name="Picture 46" descr=""/>
            <p:cNvPicPr/>
            <p:nvPr/>
          </p:nvPicPr>
          <p:blipFill>
            <a:blip r:embed="rId28"/>
            <a:srcRect l="3520" t="12128" r="14849" b="13538"/>
            <a:stretch/>
          </p:blipFill>
          <p:spPr>
            <a:xfrm>
              <a:off x="7160040" y="306720"/>
              <a:ext cx="1732320" cy="12679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5" name="Group 17"/>
            <p:cNvGrpSpPr/>
            <p:nvPr/>
          </p:nvGrpSpPr>
          <p:grpSpPr>
            <a:xfrm>
              <a:off x="7074000" y="240120"/>
              <a:ext cx="1173240" cy="1363680"/>
              <a:chOff x="7074000" y="240120"/>
              <a:chExt cx="1173240" cy="1363680"/>
            </a:xfrm>
          </p:grpSpPr>
          <p:pic>
            <p:nvPicPr>
              <p:cNvPr id="216" name="Picture 52" descr=""/>
              <p:cNvPicPr/>
              <p:nvPr/>
            </p:nvPicPr>
            <p:blipFill>
              <a:blip r:embed="rId29"/>
              <a:stretch/>
            </p:blipFill>
            <p:spPr>
              <a:xfrm>
                <a:off x="7379280" y="387000"/>
                <a:ext cx="723240" cy="775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7" name="Picture 53" descr=""/>
              <p:cNvPicPr/>
              <p:nvPr/>
            </p:nvPicPr>
            <p:blipFill>
              <a:blip r:embed="rId30"/>
              <a:stretch/>
            </p:blipFill>
            <p:spPr>
              <a:xfrm>
                <a:off x="7524000" y="240120"/>
                <a:ext cx="723240" cy="775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8" name="Picture 54" descr=""/>
              <p:cNvPicPr/>
              <p:nvPr/>
            </p:nvPicPr>
            <p:blipFill>
              <a:blip r:embed="rId31"/>
              <a:stretch/>
            </p:blipFill>
            <p:spPr>
              <a:xfrm>
                <a:off x="7279200" y="627840"/>
                <a:ext cx="723240" cy="775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9" name="Picture 55" descr=""/>
              <p:cNvPicPr/>
              <p:nvPr/>
            </p:nvPicPr>
            <p:blipFill>
              <a:blip r:embed="rId32"/>
              <a:stretch/>
            </p:blipFill>
            <p:spPr>
              <a:xfrm>
                <a:off x="7214040" y="728280"/>
                <a:ext cx="723240" cy="775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0" name="Picture 56" descr=""/>
              <p:cNvPicPr/>
              <p:nvPr/>
            </p:nvPicPr>
            <p:blipFill>
              <a:blip r:embed="rId33"/>
              <a:stretch/>
            </p:blipFill>
            <p:spPr>
              <a:xfrm>
                <a:off x="7155000" y="774720"/>
                <a:ext cx="723240" cy="775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1" name="Picture 57" descr=""/>
              <p:cNvPicPr/>
              <p:nvPr/>
            </p:nvPicPr>
            <p:blipFill>
              <a:blip r:embed="rId34"/>
              <a:stretch/>
            </p:blipFill>
            <p:spPr>
              <a:xfrm>
                <a:off x="7074000" y="495360"/>
                <a:ext cx="723240" cy="775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2" name="Picture 58" descr=""/>
              <p:cNvPicPr/>
              <p:nvPr/>
            </p:nvPicPr>
            <p:blipFill>
              <a:blip r:embed="rId35"/>
              <a:stretch/>
            </p:blipFill>
            <p:spPr>
              <a:xfrm>
                <a:off x="7229880" y="281880"/>
                <a:ext cx="723240" cy="775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3" name="Picture 59" descr=""/>
              <p:cNvPicPr/>
              <p:nvPr/>
            </p:nvPicPr>
            <p:blipFill>
              <a:blip r:embed="rId36"/>
              <a:stretch/>
            </p:blipFill>
            <p:spPr>
              <a:xfrm>
                <a:off x="7205760" y="828720"/>
                <a:ext cx="723240" cy="7750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24" name="Group 18"/>
            <p:cNvGrpSpPr/>
            <p:nvPr/>
          </p:nvGrpSpPr>
          <p:grpSpPr>
            <a:xfrm>
              <a:off x="8060400" y="1057680"/>
              <a:ext cx="752040" cy="527040"/>
              <a:chOff x="8060400" y="1057680"/>
              <a:chExt cx="752040" cy="527040"/>
            </a:xfrm>
          </p:grpSpPr>
          <p:pic>
            <p:nvPicPr>
              <p:cNvPr id="225" name="Picture 49" descr=""/>
              <p:cNvPicPr/>
              <p:nvPr/>
            </p:nvPicPr>
            <p:blipFill>
              <a:blip r:embed="rId37"/>
              <a:stretch/>
            </p:blipFill>
            <p:spPr>
              <a:xfrm rot="20248200">
                <a:off x="8090640" y="1244880"/>
                <a:ext cx="481680" cy="2552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6" name="Picture 50" descr=""/>
              <p:cNvPicPr/>
              <p:nvPr/>
            </p:nvPicPr>
            <p:blipFill>
              <a:blip r:embed="rId38"/>
              <a:stretch/>
            </p:blipFill>
            <p:spPr>
              <a:xfrm rot="20248200">
                <a:off x="8281080" y="1246320"/>
                <a:ext cx="488880" cy="259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7" name="Picture 51" descr=""/>
              <p:cNvPicPr/>
              <p:nvPr/>
            </p:nvPicPr>
            <p:blipFill>
              <a:blip r:embed="rId39"/>
              <a:stretch/>
            </p:blipFill>
            <p:spPr>
              <a:xfrm rot="20248200">
                <a:off x="8405280" y="1121040"/>
                <a:ext cx="370080" cy="19620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28" name="CustomShape 19"/>
          <p:cNvSpPr/>
          <p:nvPr/>
        </p:nvSpPr>
        <p:spPr>
          <a:xfrm>
            <a:off x="5673600" y="1604520"/>
            <a:ext cx="110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Frame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20"/>
          <p:cNvSpPr/>
          <p:nvPr/>
        </p:nvSpPr>
        <p:spPr>
          <a:xfrm>
            <a:off x="7464960" y="1604520"/>
            <a:ext cx="110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Frame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21"/>
          <p:cNvSpPr/>
          <p:nvPr/>
        </p:nvSpPr>
        <p:spPr>
          <a:xfrm>
            <a:off x="380880" y="468720"/>
            <a:ext cx="1666440" cy="1087560"/>
          </a:xfrm>
          <a:prstGeom prst="rect">
            <a:avLst/>
          </a:prstGeom>
          <a:ln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Clip Export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22"/>
          <p:cNvSpPr/>
          <p:nvPr/>
        </p:nvSpPr>
        <p:spPr>
          <a:xfrm>
            <a:off x="380880" y="5214600"/>
            <a:ext cx="1666440" cy="1087560"/>
          </a:xfrm>
          <a:prstGeom prst="rect">
            <a:avLst/>
          </a:prstGeom>
          <a:ln>
            <a:solidFill>
              <a:srgbClr val="3366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Audio Export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32" name="Table 23"/>
          <p:cNvGraphicFramePr/>
          <p:nvPr/>
        </p:nvGraphicFramePr>
        <p:xfrm>
          <a:off x="3670920" y="4536360"/>
          <a:ext cx="5110560" cy="1482840"/>
        </p:xfrm>
        <a:graphic>
          <a:graphicData uri="http://schemas.openxmlformats.org/drawingml/2006/table">
            <a:tbl>
              <a:tblPr/>
              <a:tblGrid>
                <a:gridCol w="1277640"/>
                <a:gridCol w="1277640"/>
                <a:gridCol w="1277640"/>
                <a:gridCol w="127764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Frame 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Frame 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Frame 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Sound type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Amp:33.3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Amp:43.3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Amp:23.3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pple LiGothic Medium"/>
                          <a:ea typeface="Apple LiGothic Medium"/>
                        </a:rPr>
                        <a:t>水聲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Amp:36.6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Amp:30.0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Amp:40.0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pple LiGothic Medium"/>
                          <a:ea typeface="Apple LiGothic Medium"/>
                        </a:rPr>
                        <a:t>鳥聲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Amp:30.0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Amp:16.6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Amp:28.3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pple LiGothic Medium"/>
                          <a:ea typeface="Apple LiGothic Medium"/>
                        </a:rPr>
                        <a:t>風聲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3" name="CustomShape 24"/>
          <p:cNvSpPr/>
          <p:nvPr/>
        </p:nvSpPr>
        <p:spPr>
          <a:xfrm>
            <a:off x="6903720" y="4135320"/>
            <a:ext cx="206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Amp=Amplitude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0" dur="indefinite" restart="never" nodeType="tmRoot">
          <p:childTnLst>
            <p:seq>
              <p:cTn id="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Case 2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457200" y="1312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Client: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愉悅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(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雲變少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-&gt;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光線變亮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、寧靜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(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雲的速度）、悲愴（雲變多→打雷）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Monitor: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騎車的人與變化的天氣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6" name="Picture 4" descr=""/>
          <p:cNvPicPr/>
          <p:nvPr/>
        </p:nvPicPr>
        <p:blipFill>
          <a:blip r:embed="rId1"/>
          <a:stretch/>
        </p:blipFill>
        <p:spPr>
          <a:xfrm>
            <a:off x="1873080" y="2938320"/>
            <a:ext cx="5920920" cy="3701160"/>
          </a:xfrm>
          <a:prstGeom prst="rect">
            <a:avLst/>
          </a:prstGeom>
          <a:ln>
            <a:noFill/>
          </a:ln>
        </p:spPr>
      </p:pic>
      <p:grpSp>
        <p:nvGrpSpPr>
          <p:cNvPr id="237" name="Group 3"/>
          <p:cNvGrpSpPr/>
          <p:nvPr/>
        </p:nvGrpSpPr>
        <p:grpSpPr>
          <a:xfrm>
            <a:off x="4314960" y="5307840"/>
            <a:ext cx="1069560" cy="1078200"/>
            <a:chOff x="4314960" y="5307840"/>
            <a:chExt cx="1069560" cy="1078200"/>
          </a:xfrm>
        </p:grpSpPr>
        <p:pic>
          <p:nvPicPr>
            <p:cNvPr id="238" name="Picture 9" descr=""/>
            <p:cNvPicPr/>
            <p:nvPr/>
          </p:nvPicPr>
          <p:blipFill>
            <a:blip r:embed="rId2"/>
            <a:stretch/>
          </p:blipFill>
          <p:spPr>
            <a:xfrm>
              <a:off x="4314960" y="5316480"/>
              <a:ext cx="1069560" cy="1069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9" name="Picture 13" descr=""/>
            <p:cNvPicPr/>
            <p:nvPr/>
          </p:nvPicPr>
          <p:blipFill>
            <a:blip r:embed="rId3"/>
            <a:stretch/>
          </p:blipFill>
          <p:spPr>
            <a:xfrm>
              <a:off x="4508640" y="5307840"/>
              <a:ext cx="397080" cy="3970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42" dur="indefinite" restart="never" nodeType="tmRoot">
          <p:childTnLst>
            <p:seq>
              <p:cTn id="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776</TotalTime>
  <Application>LibreOffice/6.0.3.2$Linux_X86_64 LibreOffice_project/00m0$Build-2</Application>
  <Words>412</Words>
  <Paragraphs>172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2018-04-30T03:29:01Z</dcterms:created>
  <dc:creator>MacBookPro</dc:creator>
  <dc:description/>
  <dc:language>en-US</dc:language>
  <cp:lastModifiedBy/>
  <dcterms:modified xsi:type="dcterms:W3CDTF">2018-05-19T16:10:57Z</dcterms:modified>
  <cp:revision>41</cp:revision>
  <dc:subject/>
  <dc:title>色記古典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螢幕所見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